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256" r:id="rId3"/>
    <p:sldId id="275" r:id="rId4"/>
    <p:sldId id="264" r:id="rId6"/>
    <p:sldId id="281" r:id="rId7"/>
    <p:sldId id="282" r:id="rId8"/>
    <p:sldId id="283" r:id="rId9"/>
    <p:sldId id="288" r:id="rId10"/>
    <p:sldId id="284" r:id="rId11"/>
    <p:sldId id="285" r:id="rId12"/>
    <p:sldId id="286" r:id="rId13"/>
    <p:sldId id="279" r:id="rId14"/>
  </p:sldIdLst>
  <p:sldSz cx="12192000" cy="6858000"/>
  <p:notesSz cx="6858000" cy="9144000"/>
  <p:custDataLst>
    <p:tags r:id="rId19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0"/>
    <a:srgbClr val="4AD1EA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901146" y="4413807"/>
            <a:ext cx="8883876" cy="107950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Course5-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b="1" dirty="0" err="1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Dot_matrix_love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dirty="0">
              <a:solidFill>
                <a:srgbClr val="61DAF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6178" y="6145013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176299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power of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car,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and two love patterns are displayed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on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dot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matrix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at intervals of 1 second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for three consecutive times, and finally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“LOVE”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displayed on the dot matrix.</a:t>
            </a:r>
            <a:endParaRPr 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8" y="2420069"/>
            <a:ext cx="3819071" cy="3548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60" y="2442210"/>
            <a:ext cx="3819525" cy="35032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48107" y="337135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圆角矩形 21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" name="圆角矩形 22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圆角矩形 33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hlinkClick r:id="rId2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hlinkClick r:id="rId2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endParaRPr lang="en-US" altLang="zh-CN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7145" y="1680319"/>
            <a:ext cx="116572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about the Arduino board pins connected to the Dot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matrix of  </a:t>
            </a:r>
            <a:r>
              <a:rPr lang="en-US" altLang="zh-CN" sz="2000" b="1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robot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8189" y="1226930"/>
            <a:ext cx="61189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Dot matrix on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65" y="1160780"/>
            <a:ext cx="3473133" cy="3925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1142" y="5319712"/>
            <a:ext cx="109615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Dot matrix with two red wire frame.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3390" y="1400991"/>
            <a:ext cx="10878639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hardware manual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we can see that the pins of the control dot matrix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are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DIN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9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CS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</a:t>
            </a:r>
            <a:r>
              <a:rPr 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CLK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</a:t>
            </a:r>
            <a:r>
              <a:rPr 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11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7296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7658" y="1057915"/>
            <a:ext cx="40062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code for this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 is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follows: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07" y="1349873"/>
            <a:ext cx="5082410" cy="4991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618" y="1172991"/>
            <a:ext cx="5639082" cy="5168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20774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4" y="1151163"/>
            <a:ext cx="5494543" cy="49883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59" y="1273502"/>
            <a:ext cx="5828248" cy="50105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6885" y="254873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Dot_matrix_love.ino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33" y="2130902"/>
            <a:ext cx="5080147" cy="41556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85" y="2259865"/>
            <a:ext cx="3981795" cy="4024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6885" y="254873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1" y="2742842"/>
            <a:ext cx="4390852" cy="35412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43" y="2674122"/>
            <a:ext cx="3749560" cy="36786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d6977759-e1ba-45af-b048-61c9cab6600f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1973</Words>
  <Application>WPS 演示</Application>
  <PresentationFormat>宽屏</PresentationFormat>
  <Paragraphs>112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Course5-“Dot_matrix_love”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160</cp:revision>
  <dcterms:created xsi:type="dcterms:W3CDTF">2014-05-23T07:15:00Z</dcterms:created>
  <dcterms:modified xsi:type="dcterms:W3CDTF">2019-05-05T08:47:52Z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